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ro-RO"/>
    </a:defPPr>
    <a:lvl1pPr marL="0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59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19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78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37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797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57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16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75" algn="l" defTabSz="29523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467" autoAdjust="0"/>
  </p:normalViewPr>
  <p:slideViewPr>
    <p:cSldViewPr>
      <p:cViewPr>
        <p:scale>
          <a:sx n="110" d="100"/>
          <a:sy n="110" d="100"/>
        </p:scale>
        <p:origin x="2232" y="7740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9C949-C6F3-4AA0-8FA5-49E25590269F}" type="datetimeFigureOut">
              <a:rPr lang="ro-RO" smtClean="0"/>
              <a:t>18.02.2019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E88CB-4F5C-4DF2-9935-BFD6EE6B408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08288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23195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46389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69584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92779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615973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39168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62363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85557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E88CB-4F5C-4DF2-9935-BFD6EE6B4087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3802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604010" y="9406421"/>
            <a:ext cx="18178780" cy="6490569"/>
          </a:xfrm>
        </p:spPr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Clic pentru a edita stilul de subtitlu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18.02.2019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014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18.02.2019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4901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51346887" y="7569994"/>
            <a:ext cx="15932422" cy="161268904"/>
          </a:xfrm>
        </p:spPr>
        <p:txBody>
          <a:bodyPr vert="eaVert"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3542190" y="7569994"/>
            <a:ext cx="47448251" cy="161268904"/>
          </a:xfrm>
        </p:spPr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18.02.2019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2224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18.02.2019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5713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40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689410" y="12833947"/>
            <a:ext cx="18178780" cy="6623743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7615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19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7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3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79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5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1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7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18.02.2019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6553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3542191" y="44102223"/>
            <a:ext cx="31690337" cy="124736674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35588973" y="44102223"/>
            <a:ext cx="31690335" cy="124736674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18.02.2019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9101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2"/>
          </a:xfrm>
        </p:spPr>
        <p:txBody>
          <a:bodyPr/>
          <a:lstStyle>
            <a:lvl1pPr>
              <a:defRPr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069340" y="6777951"/>
            <a:ext cx="9449551" cy="2824727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9" indent="0">
              <a:buNone/>
              <a:defRPr sz="6400" b="1"/>
            </a:lvl2pPr>
            <a:lvl3pPr marL="2952319" indent="0">
              <a:buNone/>
              <a:defRPr sz="5800" b="1"/>
            </a:lvl3pPr>
            <a:lvl4pPr marL="4428478" indent="0">
              <a:buNone/>
              <a:defRPr sz="5200" b="1"/>
            </a:lvl4pPr>
            <a:lvl5pPr marL="5904637" indent="0">
              <a:buNone/>
              <a:defRPr sz="5200" b="1"/>
            </a:lvl5pPr>
            <a:lvl6pPr marL="7380797" indent="0">
              <a:buNone/>
              <a:defRPr sz="5200" b="1"/>
            </a:lvl6pPr>
            <a:lvl7pPr marL="8856957" indent="0">
              <a:buNone/>
              <a:defRPr sz="5200" b="1"/>
            </a:lvl7pPr>
            <a:lvl8pPr marL="10333116" indent="0">
              <a:buNone/>
              <a:defRPr sz="5200" b="1"/>
            </a:lvl8pPr>
            <a:lvl9pPr marL="11809275" indent="0">
              <a:buNone/>
              <a:defRPr sz="52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1069340" y="9602678"/>
            <a:ext cx="9449551" cy="17446034"/>
          </a:xfrm>
        </p:spPr>
        <p:txBody>
          <a:bodyPr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10864198" y="6777951"/>
            <a:ext cx="9453263" cy="2824727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9" indent="0">
              <a:buNone/>
              <a:defRPr sz="6400" b="1"/>
            </a:lvl2pPr>
            <a:lvl3pPr marL="2952319" indent="0">
              <a:buNone/>
              <a:defRPr sz="5800" b="1"/>
            </a:lvl3pPr>
            <a:lvl4pPr marL="4428478" indent="0">
              <a:buNone/>
              <a:defRPr sz="5200" b="1"/>
            </a:lvl4pPr>
            <a:lvl5pPr marL="5904637" indent="0">
              <a:buNone/>
              <a:defRPr sz="5200" b="1"/>
            </a:lvl5pPr>
            <a:lvl6pPr marL="7380797" indent="0">
              <a:buNone/>
              <a:defRPr sz="5200" b="1"/>
            </a:lvl6pPr>
            <a:lvl7pPr marL="8856957" indent="0">
              <a:buNone/>
              <a:defRPr sz="5200" b="1"/>
            </a:lvl7pPr>
            <a:lvl8pPr marL="10333116" indent="0">
              <a:buNone/>
              <a:defRPr sz="5200" b="1"/>
            </a:lvl8pPr>
            <a:lvl9pPr marL="11809275" indent="0">
              <a:buNone/>
              <a:defRPr sz="52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10864198" y="9602678"/>
            <a:ext cx="9453263" cy="17446034"/>
          </a:xfrm>
        </p:spPr>
        <p:txBody>
          <a:bodyPr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18.02.2019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8510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18.02.2019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4859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18.02.2019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9669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8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069341" y="6336368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59" indent="0">
              <a:buNone/>
              <a:defRPr sz="3900"/>
            </a:lvl2pPr>
            <a:lvl3pPr marL="2952319" indent="0">
              <a:buNone/>
              <a:defRPr sz="3300"/>
            </a:lvl3pPr>
            <a:lvl4pPr marL="4428478" indent="0">
              <a:buNone/>
              <a:defRPr sz="2900"/>
            </a:lvl4pPr>
            <a:lvl5pPr marL="5904637" indent="0">
              <a:buNone/>
              <a:defRPr sz="2900"/>
            </a:lvl5pPr>
            <a:lvl6pPr marL="7380797" indent="0">
              <a:buNone/>
              <a:defRPr sz="2900"/>
            </a:lvl6pPr>
            <a:lvl7pPr marL="8856957" indent="0">
              <a:buNone/>
              <a:defRPr sz="2900"/>
            </a:lvl7pPr>
            <a:lvl8pPr marL="10333116" indent="0">
              <a:buNone/>
              <a:defRPr sz="2900"/>
            </a:lvl8pPr>
            <a:lvl9pPr marL="11809275" indent="0">
              <a:buNone/>
              <a:defRPr sz="29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18.02.2019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4457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191963" y="21195983"/>
            <a:ext cx="12832080" cy="2502306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4191963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59" indent="0">
              <a:buNone/>
              <a:defRPr sz="9000"/>
            </a:lvl2pPr>
            <a:lvl3pPr marL="2952319" indent="0">
              <a:buNone/>
              <a:defRPr sz="7800"/>
            </a:lvl3pPr>
            <a:lvl4pPr marL="4428478" indent="0">
              <a:buNone/>
              <a:defRPr sz="6400"/>
            </a:lvl4pPr>
            <a:lvl5pPr marL="5904637" indent="0">
              <a:buNone/>
              <a:defRPr sz="6400"/>
            </a:lvl5pPr>
            <a:lvl6pPr marL="7380797" indent="0">
              <a:buNone/>
              <a:defRPr sz="6400"/>
            </a:lvl6pPr>
            <a:lvl7pPr marL="8856957" indent="0">
              <a:buNone/>
              <a:defRPr sz="6400"/>
            </a:lvl7pPr>
            <a:lvl8pPr marL="10333116" indent="0">
              <a:buNone/>
              <a:defRPr sz="6400"/>
            </a:lvl8pPr>
            <a:lvl9pPr marL="11809275" indent="0">
              <a:buNone/>
              <a:defRPr sz="64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191963" y="23698289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59" indent="0">
              <a:buNone/>
              <a:defRPr sz="3900"/>
            </a:lvl2pPr>
            <a:lvl3pPr marL="2952319" indent="0">
              <a:buNone/>
              <a:defRPr sz="3300"/>
            </a:lvl3pPr>
            <a:lvl4pPr marL="4428478" indent="0">
              <a:buNone/>
              <a:defRPr sz="2900"/>
            </a:lvl4pPr>
            <a:lvl5pPr marL="5904637" indent="0">
              <a:buNone/>
              <a:defRPr sz="2900"/>
            </a:lvl5pPr>
            <a:lvl6pPr marL="7380797" indent="0">
              <a:buNone/>
              <a:defRPr sz="2900"/>
            </a:lvl6pPr>
            <a:lvl7pPr marL="8856957" indent="0">
              <a:buNone/>
              <a:defRPr sz="2900"/>
            </a:lvl7pPr>
            <a:lvl8pPr marL="10333116" indent="0">
              <a:buNone/>
              <a:defRPr sz="2900"/>
            </a:lvl8pPr>
            <a:lvl9pPr marL="11809275" indent="0">
              <a:buNone/>
              <a:defRPr sz="29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6ED-6203-45E8-8FA6-7E72DF575D9B}" type="datetimeFigureOut">
              <a:rPr lang="ro-RO" smtClean="0"/>
              <a:t>18.02.2019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1833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2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4" cy="161212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F96ED-6203-45E8-8FA6-7E72DF575D9B}" type="datetimeFigureOut">
              <a:rPr lang="ro-RO" smtClean="0"/>
              <a:t>18.02.2019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4" cy="161212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4A1B8-8DCC-46A2-8F30-DC108E1F2D3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4284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19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19" indent="-1107119" algn="l" defTabSz="2952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59" indent="-922600" algn="l" defTabSz="2952319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398" indent="-738080" algn="l" defTabSz="2952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57" indent="-738080" algn="l" defTabSz="2952319" rtl="0" eaLnBrk="1" latinLnBrk="0" hangingPunct="1">
        <a:spcBef>
          <a:spcPct val="20000"/>
        </a:spcBef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17" indent="-738080" algn="l" defTabSz="2952319" rtl="0" eaLnBrk="1" latinLnBrk="0" hangingPunct="1">
        <a:spcBef>
          <a:spcPct val="20000"/>
        </a:spcBef>
        <a:buFont typeface="Arial" panose="020B0604020202020204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77" indent="-738080" algn="l" defTabSz="2952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36" indent="-738080" algn="l" defTabSz="2952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196" indent="-738080" algn="l" defTabSz="2952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55" indent="-738080" algn="l" defTabSz="2952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59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19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78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37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797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57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16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75" algn="l" defTabSz="29523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0" y="946968"/>
            <a:ext cx="4691993" cy="2050116"/>
          </a:xfrm>
          <a:ln>
            <a:noFill/>
          </a:ln>
        </p:spPr>
        <p:txBody>
          <a:bodyPr anchor="t">
            <a:normAutofit fontScale="90000"/>
          </a:bodyPr>
          <a:lstStyle/>
          <a:p>
            <a:r>
              <a:rPr lang="ro-RO" sz="1900" b="1" dirty="0">
                <a:solidFill>
                  <a:srgbClr val="385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ECONOMIA ŞI ADMINISTRAREA AFACERILOR</a:t>
            </a:r>
            <a:r>
              <a:rPr lang="ro-RO" sz="1100" b="1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sz="1100" b="1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o-RO" sz="1100" b="1" dirty="0">
                <a:latin typeface="Calibri" panose="020F0502020204030204" pitchFamily="34" charset="0"/>
                <a:cs typeface="Arial" panose="020B0604020202020204" pitchFamily="34" charset="0"/>
              </a:rPr>
              <a:t>Absolvent</a:t>
            </a:r>
            <a:r>
              <a:rPr lang="ro-RO" sz="1400" b="1" dirty="0"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br>
              <a:rPr lang="ro-RO" sz="1400" b="1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vi-VN" sz="1900" b="1" dirty="0">
                <a:solidFill>
                  <a:srgbClr val="385D8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Io</a:t>
            </a:r>
            <a:r>
              <a:rPr lang="ro-RO" sz="1900" b="1" dirty="0">
                <a:solidFill>
                  <a:srgbClr val="385D8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vi-VN" sz="1900" b="1" dirty="0">
                <a:solidFill>
                  <a:srgbClr val="385D8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POPESCU</a:t>
            </a:r>
            <a:r>
              <a:rPr lang="ro-RO" sz="2500" b="1" dirty="0">
                <a:solidFill>
                  <a:srgbClr val="385D8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sz="2500" b="1" dirty="0">
                <a:solidFill>
                  <a:srgbClr val="385D8A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o-RO" sz="1100" b="1" dirty="0">
                <a:latin typeface="Calibri" panose="020F0502020204030204" pitchFamily="34" charset="0"/>
                <a:cs typeface="Arial" panose="020B0604020202020204" pitchFamily="34" charset="0"/>
              </a:rPr>
              <a:t>Coordonator</a:t>
            </a:r>
            <a:br>
              <a:rPr lang="ro-RO" sz="1100" b="1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o-RO" sz="1900" b="1" dirty="0">
                <a:solidFill>
                  <a:srgbClr val="385D8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George IONESCU</a:t>
            </a:r>
            <a:r>
              <a:rPr lang="ro-RO" sz="2500" b="1" dirty="0">
                <a:solidFill>
                  <a:srgbClr val="385D8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sz="2500" b="1" dirty="0">
                <a:solidFill>
                  <a:srgbClr val="385D8A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o-RO" sz="2500" b="1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sz="2500" b="1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o-RO" sz="800" b="1" dirty="0">
                <a:latin typeface="Calibri" panose="020F0502020204030204" pitchFamily="34" charset="0"/>
              </a:rPr>
              <a:t/>
            </a:r>
            <a:br>
              <a:rPr lang="ro-RO" sz="800" b="1" dirty="0">
                <a:latin typeface="Calibri" panose="020F0502020204030204" pitchFamily="34" charset="0"/>
              </a:rPr>
            </a:br>
            <a:r>
              <a:rPr lang="vi-VN" sz="800" dirty="0">
                <a:latin typeface="Calibri" panose="020F0502020204030204" pitchFamily="34" charset="0"/>
              </a:rPr>
              <a:t/>
            </a:r>
            <a:br>
              <a:rPr lang="vi-VN" sz="800" dirty="0">
                <a:latin typeface="Calibri" panose="020F0502020204030204" pitchFamily="34" charset="0"/>
              </a:rPr>
            </a:br>
            <a:r>
              <a:rPr lang="vi-VN" sz="800" dirty="0"/>
              <a:t/>
            </a:r>
            <a:br>
              <a:rPr lang="vi-VN" sz="800" dirty="0"/>
            </a:br>
            <a:r>
              <a:rPr lang="vi-VN" sz="800" dirty="0"/>
              <a:t/>
            </a:r>
            <a:br>
              <a:rPr lang="vi-VN" sz="800" dirty="0"/>
            </a:br>
            <a:r>
              <a:rPr lang="vi-VN" sz="800" dirty="0"/>
              <a:t/>
            </a:r>
            <a:br>
              <a:rPr lang="vi-VN" sz="800" dirty="0"/>
            </a:br>
            <a:endParaRPr lang="ro-RO" sz="800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Dreptunghi 3"/>
          <p:cNvSpPr/>
          <p:nvPr/>
        </p:nvSpPr>
        <p:spPr>
          <a:xfrm>
            <a:off x="0" y="0"/>
            <a:ext cx="4691993" cy="3068679"/>
          </a:xfrm>
          <a:prstGeom prst="rect">
            <a:avLst/>
          </a:prstGeom>
          <a:noFill/>
          <a:ln>
            <a:solidFill>
              <a:srgbClr val="385D8A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9" tIns="32319" rIns="64639" bIns="32319" rtlCol="0" anchor="ctr"/>
          <a:lstStyle/>
          <a:p>
            <a:pPr algn="ctr"/>
            <a:endParaRPr lang="ro-RO"/>
          </a:p>
        </p:txBody>
      </p:sp>
      <p:cxnSp>
        <p:nvCxnSpPr>
          <p:cNvPr id="11" name="Conector drept 10"/>
          <p:cNvCxnSpPr/>
          <p:nvPr/>
        </p:nvCxnSpPr>
        <p:spPr>
          <a:xfrm flipV="1">
            <a:off x="2345576" y="2380616"/>
            <a:ext cx="0" cy="611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tăText 16"/>
          <p:cNvSpPr txBox="1"/>
          <p:nvPr/>
        </p:nvSpPr>
        <p:spPr>
          <a:xfrm>
            <a:off x="95790" y="2577367"/>
            <a:ext cx="2267594" cy="217701"/>
          </a:xfrm>
          <a:prstGeom prst="rect">
            <a:avLst/>
          </a:prstGeom>
          <a:noFill/>
        </p:spPr>
        <p:txBody>
          <a:bodyPr wrap="square" lIns="64639" tIns="32319" rIns="64639" bIns="32319" rtlCol="0">
            <a:spAutoFit/>
          </a:bodyPr>
          <a:lstStyle/>
          <a:p>
            <a:pPr algn="ctr"/>
            <a:r>
              <a:rPr lang="ro-RO" sz="1000" dirty="0"/>
              <a:t>Email: </a:t>
            </a:r>
            <a:r>
              <a:rPr lang="ro-RO" sz="1000" dirty="0" err="1">
                <a:solidFill>
                  <a:srgbClr val="385D8A"/>
                </a:solidFill>
              </a:rPr>
              <a:t>ionpopescu</a:t>
            </a:r>
            <a:r>
              <a:rPr lang="ro-RO" sz="1000" dirty="0">
                <a:solidFill>
                  <a:srgbClr val="385D8A"/>
                </a:solidFill>
              </a:rPr>
              <a:t>@</a:t>
            </a:r>
            <a:r>
              <a:rPr lang="ro-RO" sz="1000" dirty="0" err="1">
                <a:solidFill>
                  <a:srgbClr val="385D8A"/>
                </a:solidFill>
              </a:rPr>
              <a:t>unitbv.ro</a:t>
            </a:r>
            <a:endParaRPr lang="ro-RO" sz="1000" dirty="0">
              <a:solidFill>
                <a:srgbClr val="385D8A"/>
              </a:solidFill>
            </a:endParaRPr>
          </a:p>
        </p:txBody>
      </p:sp>
      <p:sp>
        <p:nvSpPr>
          <p:cNvPr id="19" name="CasetăText 18"/>
          <p:cNvSpPr txBox="1"/>
          <p:nvPr/>
        </p:nvSpPr>
        <p:spPr>
          <a:xfrm>
            <a:off x="2352087" y="2424977"/>
            <a:ext cx="2289046" cy="522483"/>
          </a:xfrm>
          <a:prstGeom prst="rect">
            <a:avLst/>
          </a:prstGeom>
          <a:noFill/>
        </p:spPr>
        <p:txBody>
          <a:bodyPr wrap="square" lIns="64639" tIns="32319" rIns="64639" bIns="32319" rtlCol="0">
            <a:spAutoFit/>
          </a:bodyPr>
          <a:lstStyle/>
          <a:p>
            <a:pPr algn="ctr"/>
            <a:r>
              <a:rPr lang="ro-RO" sz="1000" dirty="0"/>
              <a:t>Facultatea de </a:t>
            </a:r>
          </a:p>
          <a:p>
            <a:pPr algn="ctr"/>
            <a:r>
              <a:rPr lang="ro-RO" sz="1000" dirty="0">
                <a:solidFill>
                  <a:srgbClr val="385D8A"/>
                </a:solidFill>
              </a:rPr>
              <a:t>Ştiinţe Economice şi Administrarea Afacerilor</a:t>
            </a:r>
          </a:p>
        </p:txBody>
      </p:sp>
      <p:sp>
        <p:nvSpPr>
          <p:cNvPr id="18" name="Dreptunghi 17"/>
          <p:cNvSpPr/>
          <p:nvPr/>
        </p:nvSpPr>
        <p:spPr>
          <a:xfrm>
            <a:off x="4132540" y="2947460"/>
            <a:ext cx="559453" cy="1212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4639" tIns="32319" rIns="64639" bIns="32319" rtlCol="0" anchor="ctr"/>
          <a:lstStyle/>
          <a:p>
            <a:pPr algn="ctr"/>
            <a:r>
              <a:rPr lang="ro-RO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P.8.11</a:t>
            </a:r>
          </a:p>
        </p:txBody>
      </p:sp>
      <p:sp>
        <p:nvSpPr>
          <p:cNvPr id="8" name="Rectangle 7"/>
          <p:cNvSpPr/>
          <p:nvPr/>
        </p:nvSpPr>
        <p:spPr>
          <a:xfrm>
            <a:off x="17387" y="12722"/>
            <a:ext cx="4691993" cy="10984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404"/>
            <a:ext cx="2485345" cy="8816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57B2ED0-BFB3-B14A-95E6-12A103A5C1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003" y="-189679"/>
            <a:ext cx="2715030" cy="175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34671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16</Words>
  <Application>Microsoft Office PowerPoint</Application>
  <PresentationFormat>Particularizare</PresentationFormat>
  <Paragraphs>6</Paragraphs>
  <Slides>1</Slides>
  <Notes>1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2" baseType="lpstr">
      <vt:lpstr>Temă Office</vt:lpstr>
      <vt:lpstr>ECONOMIA ŞI ADMINISTRAREA AFACERILOR Absolvent   Ion POPESCU Coordonator George IONESCU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UNIV T</dc:creator>
  <cp:lastModifiedBy>BRME</cp:lastModifiedBy>
  <cp:revision>14</cp:revision>
  <dcterms:created xsi:type="dcterms:W3CDTF">2014-01-22T07:14:43Z</dcterms:created>
  <dcterms:modified xsi:type="dcterms:W3CDTF">2019-02-18T08:45:29Z</dcterms:modified>
</cp:coreProperties>
</file>